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60" r:id="rId1"/>
  </p:sldMasterIdLst>
  <p:sldIdLst>
    <p:sldId id="256" r:id="rId2"/>
    <p:sldId id="257" r:id="rId3"/>
  </p:sldIdLst>
  <p:sldSz cx="13716000" cy="13716000"/>
  <p:notesSz cx="6858000" cy="9144000"/>
  <p:embeddedFontLst>
    <p:embeddedFont>
      <p:font typeface="Rubik" pitchFamily="2" charset="-79"/>
      <p:regular r:id="rId4"/>
      <p:bold r:id="rId5"/>
      <p:italic r:id="rId6"/>
      <p:boldItalic r:id="rId7"/>
    </p:embeddedFont>
    <p:embeddedFont>
      <p:font typeface="Shelby" panose="02000506000000020002" pitchFamily="2" charset="77"/>
      <p:regular r:id="rId8"/>
      <p:bold r:id="rId9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78D37F-F63D-924F-AE71-9940A752AB78}" v="4" dt="2025-08-07T12:42:25.45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8"/>
  </p:normalViewPr>
  <p:slideViewPr>
    <p:cSldViewPr snapToGrid="0">
      <p:cViewPr varScale="1">
        <p:scale>
          <a:sx n="58" d="100"/>
          <a:sy n="58" d="100"/>
        </p:scale>
        <p:origin x="2832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4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viewProps" Target="viewProps.xml"/><Relationship Id="rId5" Type="http://schemas.openxmlformats.org/officeDocument/2006/relationships/font" Target="fonts/font2.fntdata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uzie De Barra" userId="dcdd8354-0e03-4078-b551-f8c27ed94914" providerId="ADAL" clId="{0878D37F-F63D-924F-AE71-9940A752AB78}"/>
    <pc:docChg chg="custSel modSld">
      <pc:chgData name="Suzie De Barra" userId="dcdd8354-0e03-4078-b551-f8c27ed94914" providerId="ADAL" clId="{0878D37F-F63D-924F-AE71-9940A752AB78}" dt="2025-08-07T12:42:25.456" v="7" actId="167"/>
      <pc:docMkLst>
        <pc:docMk/>
      </pc:docMkLst>
      <pc:sldChg chg="addSp delSp modSp mod">
        <pc:chgData name="Suzie De Barra" userId="dcdd8354-0e03-4078-b551-f8c27ed94914" providerId="ADAL" clId="{0878D37F-F63D-924F-AE71-9940A752AB78}" dt="2025-08-07T12:42:12.124" v="4" actId="167"/>
        <pc:sldMkLst>
          <pc:docMk/>
          <pc:sldMk cId="4138111768" sldId="256"/>
        </pc:sldMkLst>
        <pc:picChg chg="del">
          <ac:chgData name="Suzie De Barra" userId="dcdd8354-0e03-4078-b551-f8c27ed94914" providerId="ADAL" clId="{0878D37F-F63D-924F-AE71-9940A752AB78}" dt="2025-08-07T12:42:01.047" v="1" actId="478"/>
          <ac:picMkLst>
            <pc:docMk/>
            <pc:sldMk cId="4138111768" sldId="256"/>
            <ac:picMk id="5" creationId="{689AF6CE-2923-C833-BE2D-5799D65FB231}"/>
          </ac:picMkLst>
        </pc:picChg>
        <pc:picChg chg="add mod">
          <ac:chgData name="Suzie De Barra" userId="dcdd8354-0e03-4078-b551-f8c27ed94914" providerId="ADAL" clId="{0878D37F-F63D-924F-AE71-9940A752AB78}" dt="2025-08-07T12:42:12.124" v="4" actId="167"/>
          <ac:picMkLst>
            <pc:docMk/>
            <pc:sldMk cId="4138111768" sldId="256"/>
            <ac:picMk id="8" creationId="{534398B7-C1DC-C8C5-912E-AA8E52B31C06}"/>
          </ac:picMkLst>
        </pc:picChg>
      </pc:sldChg>
      <pc:sldChg chg="addSp delSp modSp mod">
        <pc:chgData name="Suzie De Barra" userId="dcdd8354-0e03-4078-b551-f8c27ed94914" providerId="ADAL" clId="{0878D37F-F63D-924F-AE71-9940A752AB78}" dt="2025-08-07T12:42:25.456" v="7" actId="167"/>
        <pc:sldMkLst>
          <pc:docMk/>
          <pc:sldMk cId="724772708" sldId="257"/>
        </pc:sldMkLst>
        <pc:picChg chg="add mod">
          <ac:chgData name="Suzie De Barra" userId="dcdd8354-0e03-4078-b551-f8c27ed94914" providerId="ADAL" clId="{0878D37F-F63D-924F-AE71-9940A752AB78}" dt="2025-08-07T12:42:25.456" v="7" actId="167"/>
          <ac:picMkLst>
            <pc:docMk/>
            <pc:sldMk cId="724772708" sldId="257"/>
            <ac:picMk id="3" creationId="{DD755426-560D-A585-835A-67D1F6AB5CFD}"/>
          </ac:picMkLst>
        </pc:picChg>
        <pc:picChg chg="del">
          <ac:chgData name="Suzie De Barra" userId="dcdd8354-0e03-4078-b551-f8c27ed94914" providerId="ADAL" clId="{0878D37F-F63D-924F-AE71-9940A752AB78}" dt="2025-08-07T12:41:59.328" v="0" actId="478"/>
          <ac:picMkLst>
            <pc:docMk/>
            <pc:sldMk cId="724772708" sldId="257"/>
            <ac:picMk id="5" creationId="{1FBF8A69-3A77-C822-170D-4907529EC9C9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2244726"/>
            <a:ext cx="11658600" cy="47752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7204076"/>
            <a:ext cx="10287000" cy="3311524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F2CB1-213B-7F4D-B86E-2D12B8C86F20}" type="datetimeFigureOut">
              <a:t>8/7/25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D4A86-E42D-9E4B-B9FA-D98C8097D95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442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F2CB1-213B-7F4D-B86E-2D12B8C86F20}" type="datetimeFigureOut">
              <a:t>8/7/25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D4A86-E42D-9E4B-B9FA-D98C8097D95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319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730250"/>
            <a:ext cx="2957513" cy="11623676"/>
          </a:xfrm>
        </p:spPr>
        <p:txBody>
          <a:bodyPr vert="eaVert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730250"/>
            <a:ext cx="8701088" cy="11623676"/>
          </a:xfrm>
        </p:spPr>
        <p:txBody>
          <a:bodyPr vert="eaVert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F2CB1-213B-7F4D-B86E-2D12B8C86F20}" type="datetimeFigureOut">
              <a:t>8/7/25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D4A86-E42D-9E4B-B9FA-D98C8097D95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660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F2CB1-213B-7F4D-B86E-2D12B8C86F20}" type="datetimeFigureOut">
              <a:t>8/7/25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D4A86-E42D-9E4B-B9FA-D98C8097D95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441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3419479"/>
            <a:ext cx="11830050" cy="5705474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9178929"/>
            <a:ext cx="11830050" cy="3000374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>
                    <a:tint val="82000"/>
                  </a:schemeClr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82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82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F2CB1-213B-7F4D-B86E-2D12B8C86F20}" type="datetimeFigureOut">
              <a:t>8/7/25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D4A86-E42D-9E4B-B9FA-D98C8097D95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319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3651250"/>
            <a:ext cx="5829300" cy="8702676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3651250"/>
            <a:ext cx="5829300" cy="8702676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F2CB1-213B-7F4D-B86E-2D12B8C86F20}" type="datetimeFigureOut">
              <a:t>8/7/25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D4A86-E42D-9E4B-B9FA-D98C8097D95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001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730253"/>
            <a:ext cx="11830050" cy="2651126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3362326"/>
            <a:ext cx="5802510" cy="164782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5010150"/>
            <a:ext cx="5802510" cy="7369176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3362326"/>
            <a:ext cx="5831087" cy="164782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5010150"/>
            <a:ext cx="5831087" cy="7369176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F2CB1-213B-7F4D-B86E-2D12B8C86F20}" type="datetimeFigureOut">
              <a:t>8/7/25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D4A86-E42D-9E4B-B9FA-D98C8097D95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12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F2CB1-213B-7F4D-B86E-2D12B8C86F20}" type="datetimeFigureOut">
              <a:t>8/7/25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D4A86-E42D-9E4B-B9FA-D98C8097D95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908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F2CB1-213B-7F4D-B86E-2D12B8C86F20}" type="datetimeFigureOut">
              <a:t>8/7/25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D4A86-E42D-9E4B-B9FA-D98C8097D95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099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1974853"/>
            <a:ext cx="6943725" cy="9747250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4114800"/>
            <a:ext cx="4423767" cy="7623176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F2CB1-213B-7F4D-B86E-2D12B8C86F20}" type="datetimeFigureOut">
              <a:t>8/7/25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D4A86-E42D-9E4B-B9FA-D98C8097D95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719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1974853"/>
            <a:ext cx="6943725" cy="9747250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4114800"/>
            <a:ext cx="4423767" cy="7623176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F2CB1-213B-7F4D-B86E-2D12B8C86F20}" type="datetimeFigureOut">
              <a:t>8/7/25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D4A86-E42D-9E4B-B9FA-D98C8097D95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477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3AF2CB1-213B-7F4D-B86E-2D12B8C86F20}" type="datetimeFigureOut">
              <a:t>8/7/25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2712703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01D4A86-E42D-9E4B-B9FA-D98C8097D95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612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34398B7-C1DC-C8C5-912E-AA8E52B31C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1A10531-962A-BBD8-4C94-6C92B15C1D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8340" y="2988527"/>
            <a:ext cx="11658600" cy="869794"/>
          </a:xfrm>
        </p:spPr>
        <p:txBody>
          <a:bodyPr anchor="ctr">
            <a:normAutofit/>
          </a:bodyPr>
          <a:lstStyle/>
          <a:p>
            <a:r>
              <a:rPr lang="en-US" sz="5800" b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World ALL Day 2025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792B7B-32D0-63D1-6102-BBECCEA86D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5328" y="9768468"/>
            <a:ext cx="13024624" cy="1851103"/>
          </a:xfr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GB" b="1">
                <a:latin typeface="Rubik" pitchFamily="2" charset="-79"/>
                <a:cs typeface="Rubik" pitchFamily="2" charset="-79"/>
              </a:rPr>
              <a:t>Let’s unite globally to help raise awareness of</a:t>
            </a:r>
            <a:br>
              <a:rPr lang="en-GB" b="1">
                <a:latin typeface="Rubik" pitchFamily="2" charset="-79"/>
                <a:cs typeface="Rubik" pitchFamily="2" charset="-79"/>
              </a:rPr>
            </a:br>
            <a:r>
              <a:rPr lang="en-GB" b="1">
                <a:latin typeface="Rubik" pitchFamily="2" charset="-79"/>
                <a:cs typeface="Rubik" pitchFamily="2" charset="-79"/>
              </a:rPr>
              <a:t>acute lymphoblastic leukemia (ALL)</a:t>
            </a:r>
            <a:endParaRPr lang="en-GB">
              <a:latin typeface="Rubik" pitchFamily="2" charset="-79"/>
              <a:cs typeface="Rubik" pitchFamily="2" charset="-79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3E9176F-188C-7849-356E-ED6708F3981C}"/>
              </a:ext>
            </a:extLst>
          </p:cNvPr>
          <p:cNvSpPr txBox="1">
            <a:spLocks/>
          </p:cNvSpPr>
          <p:nvPr/>
        </p:nvSpPr>
        <p:spPr>
          <a:xfrm>
            <a:off x="928340" y="4121696"/>
            <a:ext cx="11658600" cy="9367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13716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9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500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SEPTEMBER 20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176CB20-37B7-6E1E-6DFF-A06BEF324EC6}"/>
              </a:ext>
            </a:extLst>
          </p:cNvPr>
          <p:cNvSpPr txBox="1">
            <a:spLocks/>
          </p:cNvSpPr>
          <p:nvPr/>
        </p:nvSpPr>
        <p:spPr>
          <a:xfrm>
            <a:off x="2364058" y="1070517"/>
            <a:ext cx="8987884" cy="17172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13716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9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600">
                <a:solidFill>
                  <a:schemeClr val="bg1"/>
                </a:solidFill>
                <a:latin typeface="Shelby" panose="02000506000000020002" pitchFamily="2" charset="77"/>
                <a:cs typeface="Rubik" pitchFamily="2" charset="-79"/>
              </a:rPr>
              <a:t>I'm supporting</a:t>
            </a:r>
          </a:p>
        </p:txBody>
      </p:sp>
    </p:spTree>
    <p:extLst>
      <p:ext uri="{BB962C8B-B14F-4D97-AF65-F5344CB8AC3E}">
        <p14:creationId xmlns:p14="http://schemas.microsoft.com/office/powerpoint/2010/main" val="4138111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D755426-560D-A585-835A-67D1F6AB5C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C9A9E268-9504-D616-1B7B-0CB4F35366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8700" y="2520176"/>
            <a:ext cx="11658600" cy="869794"/>
          </a:xfrm>
        </p:spPr>
        <p:txBody>
          <a:bodyPr anchor="ctr">
            <a:normAutofit/>
          </a:bodyPr>
          <a:lstStyle/>
          <a:p>
            <a:r>
              <a:rPr lang="en-US" sz="5800" b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World ALL Day 2025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30645C77-74A0-B89E-A955-47497827AC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5688" y="10326029"/>
            <a:ext cx="13024624" cy="1494263"/>
          </a:xfr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GB" b="1">
                <a:solidFill>
                  <a:schemeClr val="bg1"/>
                </a:solidFill>
                <a:latin typeface="Rubik" pitchFamily="2" charset="-79"/>
                <a:cs typeface="Rubik" pitchFamily="2" charset="-79"/>
              </a:rPr>
              <a:t>Supporting patients and their families dealing with acute lymphoblastic leukemia (ALL)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A3418CB-76DA-13E2-1DBD-5A0D3580743A}"/>
              </a:ext>
            </a:extLst>
          </p:cNvPr>
          <p:cNvSpPr txBox="1">
            <a:spLocks/>
          </p:cNvSpPr>
          <p:nvPr/>
        </p:nvSpPr>
        <p:spPr>
          <a:xfrm>
            <a:off x="1028700" y="5169911"/>
            <a:ext cx="11658600" cy="9367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13716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9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700">
                <a:solidFill>
                  <a:schemeClr val="accent1"/>
                </a:solidFill>
                <a:latin typeface="Rubik" pitchFamily="2" charset="-79"/>
                <a:cs typeface="Rubik" pitchFamily="2" charset="-79"/>
              </a:rPr>
              <a:t>SEPTEMBER 20</a:t>
            </a:r>
          </a:p>
        </p:txBody>
      </p:sp>
    </p:spTree>
    <p:extLst>
      <p:ext uri="{BB962C8B-B14F-4D97-AF65-F5344CB8AC3E}">
        <p14:creationId xmlns:p14="http://schemas.microsoft.com/office/powerpoint/2010/main" val="7247727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Know ALL">
      <a:dk1>
        <a:srgbClr val="482462"/>
      </a:dk1>
      <a:lt1>
        <a:srgbClr val="FFFFFF"/>
      </a:lt1>
      <a:dk2>
        <a:srgbClr val="2C1641"/>
      </a:dk2>
      <a:lt2>
        <a:srgbClr val="E7E6E6"/>
      </a:lt2>
      <a:accent1>
        <a:srgbClr val="00ACB9"/>
      </a:accent1>
      <a:accent2>
        <a:srgbClr val="482462"/>
      </a:accent2>
      <a:accent3>
        <a:srgbClr val="A5A5A5"/>
      </a:accent3>
      <a:accent4>
        <a:srgbClr val="B7A2CA"/>
      </a:accent4>
      <a:accent5>
        <a:srgbClr val="5E929E"/>
      </a:accent5>
      <a:accent6>
        <a:srgbClr val="2C1741"/>
      </a:accent6>
      <a:hlink>
        <a:srgbClr val="482462"/>
      </a:hlink>
      <a:folHlink>
        <a:srgbClr val="482462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</TotalTime>
  <Words>42</Words>
  <Application>Microsoft Macintosh PowerPoint</Application>
  <PresentationFormat>Custom</PresentationFormat>
  <Paragraphs>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Shelby</vt:lpstr>
      <vt:lpstr>Rubik</vt:lpstr>
      <vt:lpstr>Aptos Display</vt:lpstr>
      <vt:lpstr>Aptos</vt:lpstr>
      <vt:lpstr>Arial</vt:lpstr>
      <vt:lpstr>Office Theme</vt:lpstr>
      <vt:lpstr>World ALL Day 2025</vt:lpstr>
      <vt:lpstr>World ALL Day 2025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Suzie De Barra</dc:creator>
  <cp:lastModifiedBy>Suzie De Barra</cp:lastModifiedBy>
  <cp:revision>1</cp:revision>
  <dcterms:created xsi:type="dcterms:W3CDTF">2025-08-07T12:20:07Z</dcterms:created>
  <dcterms:modified xsi:type="dcterms:W3CDTF">2025-08-07T12:43:55Z</dcterms:modified>
</cp:coreProperties>
</file>